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B7DD-CA73-4BD8-953F-291EBD01C696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FB37-F3B7-41A9-82EF-E77723358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6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B7DD-CA73-4BD8-953F-291EBD01C696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FB37-F3B7-41A9-82EF-E77723358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76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B7DD-CA73-4BD8-953F-291EBD01C696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FB37-F3B7-41A9-82EF-E77723358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3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B7DD-CA73-4BD8-953F-291EBD01C696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FB37-F3B7-41A9-82EF-E77723358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2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B7DD-CA73-4BD8-953F-291EBD01C696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FB37-F3B7-41A9-82EF-E77723358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7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B7DD-CA73-4BD8-953F-291EBD01C696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FB37-F3B7-41A9-82EF-E77723358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B7DD-CA73-4BD8-953F-291EBD01C696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FB37-F3B7-41A9-82EF-E77723358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4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B7DD-CA73-4BD8-953F-291EBD01C696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FB37-F3B7-41A9-82EF-E77723358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0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B7DD-CA73-4BD8-953F-291EBD01C696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FB37-F3B7-41A9-82EF-E77723358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9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B7DD-CA73-4BD8-953F-291EBD01C696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FB37-F3B7-41A9-82EF-E77723358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3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B7DD-CA73-4BD8-953F-291EBD01C696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FB37-F3B7-41A9-82EF-E77723358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8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8B7DD-CA73-4BD8-953F-291EBD01C696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1FB37-F3B7-41A9-82EF-E77723358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5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Fundamentals of Acting in Musical Theatre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“For many, the term </a:t>
            </a:r>
            <a:r>
              <a:rPr lang="en-US" b="1" i="1" dirty="0"/>
              <a:t>acting</a:t>
            </a:r>
            <a:r>
              <a:rPr lang="en-US" dirty="0"/>
              <a:t> carries connotations of pretense, posturing and artful lying.  To those who practice it as a profession, it is just the opposite.  It is the expression of the artist’s personal truth through the lens of a role” Deer, Vera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Your goal</a:t>
            </a:r>
            <a:r>
              <a:rPr lang="en-US" dirty="0"/>
              <a:t>:	Create an experience for your audience that TRANSFORMS, not merely entertains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Share events that may have TRANSFORMED you…</a:t>
            </a:r>
          </a:p>
        </p:txBody>
      </p:sp>
    </p:spTree>
    <p:extLst>
      <p:ext uri="{BB962C8B-B14F-4D97-AF65-F5344CB8AC3E}">
        <p14:creationId xmlns:p14="http://schemas.microsoft.com/office/powerpoint/2010/main" val="314647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486354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makes good acting?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“Acting is an art, but it is also a craft that can be learned.  Even the most talented individuals need to master the skills of their discipline”</a:t>
            </a:r>
          </a:p>
          <a:p>
            <a:pPr marL="0" indent="0">
              <a:buNone/>
            </a:pPr>
            <a:r>
              <a:rPr lang="en-US" dirty="0"/>
              <a:t>“You need to sing and dance well, but those abilities alone aren’t enough.  Hitting a high C or doing a triple pirouette isn’t going to move the audience unless it comes from a believable character expressing a rich inner truth.”</a:t>
            </a:r>
          </a:p>
          <a:p>
            <a:pPr marL="0" indent="0">
              <a:buNone/>
            </a:pPr>
            <a:r>
              <a:rPr lang="en-US" dirty="0"/>
              <a:t>“When watching anything that is done excellently, one doesn’t notice the technique.”</a:t>
            </a:r>
          </a:p>
          <a:p>
            <a:pPr marL="0" indent="0">
              <a:buNone/>
            </a:pPr>
            <a:r>
              <a:rPr lang="en-US" dirty="0"/>
              <a:t>“Just as you can’t become a championship athlete without dedicated concentration on the fundamental skills of the sport, you won’t fulfill your potential as an artist without mastering the fundamental elements of your craft.”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24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to 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4243"/>
            <a:ext cx="10515600" cy="46927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It isn’t necessary to have an actual costume, but if your character would wear dress shoes, a hat or a coat and tie, etc. go ahead and work in something like that.  </a:t>
            </a:r>
          </a:p>
          <a:p>
            <a:r>
              <a:rPr lang="en-US" dirty="0"/>
              <a:t>Always keep your hair out of your face.</a:t>
            </a:r>
          </a:p>
          <a:p>
            <a:r>
              <a:rPr lang="en-US" dirty="0"/>
              <a:t>Never wear any unnecessary accessories, piercings or jewelry (</a:t>
            </a:r>
            <a:r>
              <a:rPr lang="en-US" i="1" dirty="0"/>
              <a:t>unless its part of your costume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Choose 2 contrasting songs and their accompanying script (</a:t>
            </a:r>
            <a:r>
              <a:rPr lang="en-US" i="1" dirty="0"/>
              <a:t>do not write on any ORIGINAL music with a pen or highlighter; PENCIL only…  copies for you to write your notes on will be provided after you have chosen your pieces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22713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two pieces: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Ballad – slow, lyrical</a:t>
            </a:r>
          </a:p>
          <a:p>
            <a:pPr marL="0" indent="0">
              <a:buNone/>
            </a:pPr>
            <a:r>
              <a:rPr lang="en-US" dirty="0" err="1"/>
              <a:t>Uptempo</a:t>
            </a:r>
            <a:r>
              <a:rPr lang="en-US" dirty="0"/>
              <a:t> – comedic, intense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the list to choose…  Please write down your choices so that copies can be made or posted </a:t>
            </a:r>
            <a:r>
              <a:rPr lang="en-US"/>
              <a:t>for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616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340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Fundamentals of Acting in Musical Theatre</vt:lpstr>
      <vt:lpstr>Foundations:</vt:lpstr>
      <vt:lpstr>Preparing to Work:</vt:lpstr>
      <vt:lpstr>Choose two pieces: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Acting in Musical Theatre</dc:title>
  <dc:creator>Cindy Richardson</dc:creator>
  <cp:lastModifiedBy>Cindy Richardson</cp:lastModifiedBy>
  <cp:revision>6</cp:revision>
  <dcterms:created xsi:type="dcterms:W3CDTF">2016-07-12T19:58:54Z</dcterms:created>
  <dcterms:modified xsi:type="dcterms:W3CDTF">2016-08-02T01:22:55Z</dcterms:modified>
</cp:coreProperties>
</file>