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2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7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6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7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8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4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5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3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6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3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7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1B32-6F08-4F77-8E49-4F28BDBA3201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41761-81E3-4787-BFD0-1E6223B2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6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Being an ACTOR/ACTRESS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87686"/>
            <a:ext cx="9144000" cy="1070113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The activities that you are going to be performing in Musical Theatre can be desperately challenging, and endlessly rewarding.  It takes a special set of attitudes and aptitudes to do it well.</a:t>
            </a:r>
          </a:p>
        </p:txBody>
      </p:sp>
    </p:spTree>
    <p:extLst>
      <p:ext uri="{BB962C8B-B14F-4D97-AF65-F5344CB8AC3E}">
        <p14:creationId xmlns:p14="http://schemas.microsoft.com/office/powerpoint/2010/main" val="384223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Magic of “IF”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Stanislavski, coined the term “the magic of ‘IF’”.  You ask yourself ONE question: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How would I act if I were in this situation?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Who</a:t>
            </a:r>
          </a:p>
          <a:p>
            <a:pPr marL="0" indent="0">
              <a:buNone/>
            </a:pPr>
            <a:r>
              <a:rPr lang="en-US" i="1" dirty="0"/>
              <a:t>What </a:t>
            </a:r>
          </a:p>
          <a:p>
            <a:pPr marL="0" indent="0">
              <a:buNone/>
            </a:pPr>
            <a:r>
              <a:rPr lang="en-US" i="1" dirty="0"/>
              <a:t>Where</a:t>
            </a:r>
          </a:p>
          <a:p>
            <a:pPr marL="0" indent="0">
              <a:buNone/>
            </a:pPr>
            <a:r>
              <a:rPr lang="en-US" i="1"/>
              <a:t>When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5700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Being an ACTOR/ACTRESS</vt:lpstr>
      <vt:lpstr>The Magic of “IF”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an ACTOR/ACTRESS</dc:title>
  <dc:creator>Cindy Richardson</dc:creator>
  <cp:lastModifiedBy>Cindy Richardson</cp:lastModifiedBy>
  <cp:revision>3</cp:revision>
  <dcterms:created xsi:type="dcterms:W3CDTF">2016-07-14T21:09:13Z</dcterms:created>
  <dcterms:modified xsi:type="dcterms:W3CDTF">2016-07-14T21:21:34Z</dcterms:modified>
</cp:coreProperties>
</file>