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9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3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7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94D4-2766-4AC7-BB15-C68652F634FD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C3DC-D31C-47DD-B16F-5DA67062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Power%20Points\5%20Score%20and%20Libretto%20Analysis%20and%20Structure\Aida%20-%20The%20Past%20Is%20Another%20Land.mp4" TargetMode="External"/><Relationship Id="rId2" Type="http://schemas.openxmlformats.org/officeDocument/2006/relationships/hyperlink" Target="file:///E:\Power%20Points\5%20Score%20and%20Libretto%20Analysis%20and%20Structure\Aida-%20'Ritorna%20vincitor'-Return%20a%20conqueror,%20Giuseppe%20Verdi%20(1)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Score and Libretto Analysis and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Musical Analysis</a:t>
            </a:r>
          </a:p>
        </p:txBody>
      </p:sp>
    </p:spTree>
    <p:extLst>
      <p:ext uri="{BB962C8B-B14F-4D97-AF65-F5344CB8AC3E}">
        <p14:creationId xmlns:p14="http://schemas.microsoft.com/office/powerpoint/2010/main" val="109889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and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Aida: </a:t>
            </a:r>
            <a:r>
              <a:rPr lang="en-US" dirty="0" err="1">
                <a:hlinkClick r:id="rId2" action="ppaction://hlinkfile"/>
              </a:rPr>
              <a:t>Ritorna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vincitor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/>
              <a:t>– Return a conqueror, Verdi</a:t>
            </a:r>
          </a:p>
          <a:p>
            <a:r>
              <a:rPr lang="en-US" dirty="0"/>
              <a:t>Aida: </a:t>
            </a:r>
            <a:r>
              <a:rPr lang="en-US" dirty="0">
                <a:hlinkClick r:id="rId3" action="ppaction://hlinkfile"/>
              </a:rPr>
              <a:t>The Past is Another Land</a:t>
            </a:r>
            <a:r>
              <a:rPr lang="en-US" dirty="0"/>
              <a:t>, John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>
                <a:latin typeface="Arial Black" panose="020B0A04020102020204" pitchFamily="34" charset="0"/>
              </a:rPr>
              <a:t>Magnitude</a:t>
            </a:r>
          </a:p>
        </p:txBody>
      </p:sp>
    </p:spTree>
    <p:extLst>
      <p:ext uri="{BB962C8B-B14F-4D97-AF65-F5344CB8AC3E}">
        <p14:creationId xmlns:p14="http://schemas.microsoft.com/office/powerpoint/2010/main" val="341365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for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heightened expression of a character’s experience</a:t>
            </a:r>
          </a:p>
          <a:p>
            <a:r>
              <a:rPr lang="en-US" dirty="0"/>
              <a:t>Songs in musicals depend on the story and characters that surround them for specific meaning.</a:t>
            </a:r>
          </a:p>
          <a:p>
            <a:r>
              <a:rPr lang="en-US" dirty="0"/>
              <a:t>As we listen to the music a character sings with and speaks over, we’re given a lot of information about that character…  their mood, emotional changes they go through, etc.</a:t>
            </a:r>
          </a:p>
          <a:p>
            <a:r>
              <a:rPr lang="en-US" dirty="0"/>
              <a:t>Even though it is not the linguistic information you find in the libretto and lyrics, it is still specific to the character and provides you with character building information.</a:t>
            </a:r>
          </a:p>
        </p:txBody>
      </p:sp>
    </p:spTree>
    <p:extLst>
      <p:ext uri="{BB962C8B-B14F-4D97-AF65-F5344CB8AC3E}">
        <p14:creationId xmlns:p14="http://schemas.microsoft.com/office/powerpoint/2010/main" val="177577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skills to consciously notice and use musical information that the audience will take in unconsciously</a:t>
            </a:r>
          </a:p>
          <a:p>
            <a:r>
              <a:rPr lang="en-US" dirty="0"/>
              <a:t>Listen to the different aspects of the music</a:t>
            </a:r>
          </a:p>
          <a:p>
            <a:r>
              <a:rPr lang="en-US" dirty="0"/>
              <a:t>Identify how the aspects express the emotional experience of your character over the course of a song</a:t>
            </a:r>
          </a:p>
        </p:txBody>
      </p:sp>
    </p:spTree>
    <p:extLst>
      <p:ext uri="{BB962C8B-B14F-4D97-AF65-F5344CB8AC3E}">
        <p14:creationId xmlns:p14="http://schemas.microsoft.com/office/powerpoint/2010/main" val="226853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Music Never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accompaniment and underscoring for a song or musical scene are always telling the truth about a character’s feelings.</a:t>
            </a:r>
          </a:p>
          <a:p>
            <a:r>
              <a:rPr lang="en-US" dirty="0"/>
              <a:t>In musical theatre we have the added textual layer of music to tell us what is going on under the surface of the scene.</a:t>
            </a:r>
          </a:p>
          <a:p>
            <a:r>
              <a:rPr lang="en-US" dirty="0"/>
              <a:t>Subtext is often explicitly delivered through music.</a:t>
            </a:r>
          </a:p>
          <a:p>
            <a:r>
              <a:rPr lang="en-US" dirty="0"/>
              <a:t>When words are repeated exactly, the music can amplify, diminish or change their emotional impact and meaning.</a:t>
            </a:r>
          </a:p>
        </p:txBody>
      </p:sp>
    </p:spTree>
    <p:extLst>
      <p:ext uri="{BB962C8B-B14F-4D97-AF65-F5344CB8AC3E}">
        <p14:creationId xmlns:p14="http://schemas.microsoft.com/office/powerpoint/2010/main" val="269241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Musical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Melody</a:t>
            </a:r>
          </a:p>
          <a:p>
            <a:r>
              <a:rPr lang="en-US" dirty="0"/>
              <a:t>Accompaniment</a:t>
            </a:r>
          </a:p>
          <a:p>
            <a:r>
              <a:rPr lang="en-US" dirty="0"/>
              <a:t>Underscoring</a:t>
            </a:r>
          </a:p>
        </p:txBody>
      </p:sp>
    </p:spTree>
    <p:extLst>
      <p:ext uri="{BB962C8B-B14F-4D97-AF65-F5344CB8AC3E}">
        <p14:creationId xmlns:p14="http://schemas.microsoft.com/office/powerpoint/2010/main" val="98782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</a:t>
            </a:r>
          </a:p>
          <a:p>
            <a:r>
              <a:rPr lang="en-US" dirty="0"/>
              <a:t>Rhythm</a:t>
            </a:r>
          </a:p>
          <a:p>
            <a:r>
              <a:rPr lang="en-US" dirty="0"/>
              <a:t>Key</a:t>
            </a:r>
          </a:p>
          <a:p>
            <a:r>
              <a:rPr lang="en-US" dirty="0"/>
              <a:t>Time signature or meter</a:t>
            </a:r>
          </a:p>
          <a:p>
            <a:r>
              <a:rPr lang="en-US" dirty="0"/>
              <a:t>Bar or measure</a:t>
            </a:r>
          </a:p>
          <a:p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19720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and download a recording of </a:t>
            </a:r>
            <a:r>
              <a:rPr lang="en-US"/>
              <a:t>a piano/instrumental </a:t>
            </a:r>
            <a:r>
              <a:rPr lang="en-US" dirty="0"/>
              <a:t>version of both of your songs</a:t>
            </a:r>
          </a:p>
          <a:p>
            <a:r>
              <a:rPr lang="en-US" dirty="0"/>
              <a:t>Find and download a recording of the karaoke version of both of your songs</a:t>
            </a:r>
          </a:p>
          <a:p>
            <a:r>
              <a:rPr lang="en-US" dirty="0"/>
              <a:t>Find and download, or record, JUST the MELODY of both of your songs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8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Score and Libretto Analysis and Structure</vt:lpstr>
      <vt:lpstr>Compare and Contrast</vt:lpstr>
      <vt:lpstr>Listening for Clues</vt:lpstr>
      <vt:lpstr>Learn to Listen</vt:lpstr>
      <vt:lpstr>The Music Never Lies</vt:lpstr>
      <vt:lpstr>Kinds of Musical Information</vt:lpstr>
      <vt:lpstr>Vocabulary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and Libretto Analysis and Structure</dc:title>
  <dc:creator>Cindy Richardson</dc:creator>
  <cp:lastModifiedBy>Cindy Richardson</cp:lastModifiedBy>
  <cp:revision>5</cp:revision>
  <dcterms:created xsi:type="dcterms:W3CDTF">2016-08-08T02:50:33Z</dcterms:created>
  <dcterms:modified xsi:type="dcterms:W3CDTF">2016-08-08T03:18:24Z</dcterms:modified>
</cp:coreProperties>
</file>