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39FD294-C580-458E-8FCD-F962B4AA52AC}"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1657667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39FD294-C580-458E-8FCD-F962B4AA52AC}"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1177949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39FD294-C580-458E-8FCD-F962B4AA52AC}"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321369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39FD294-C580-458E-8FCD-F962B4AA52AC}"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395523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9FD294-C580-458E-8FCD-F962B4AA52AC}"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34227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39FD294-C580-458E-8FCD-F962B4AA52AC}"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208662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39FD294-C580-458E-8FCD-F962B4AA52AC}" type="datetimeFigureOut">
              <a:rPr lang="en-US" smtClean="0"/>
              <a:t>8/8/2016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365913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39FD294-C580-458E-8FCD-F962B4AA52AC}" type="datetimeFigureOut">
              <a:rPr lang="en-US" smtClean="0"/>
              <a:t>8/8/2016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96262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FD294-C580-458E-8FCD-F962B4AA52AC}" type="datetimeFigureOut">
              <a:rPr lang="en-US" smtClean="0"/>
              <a:t>8/8/2016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181020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9FD294-C580-458E-8FCD-F962B4AA52AC}"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111865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9FD294-C580-458E-8FCD-F962B4AA52AC}"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06D29-2272-4CFE-8CB2-8F712ED722DB}" type="slidenum">
              <a:rPr lang="en-US" smtClean="0"/>
              <a:t>‹#›</a:t>
            </a:fld>
            <a:endParaRPr lang="en-US"/>
          </a:p>
        </p:txBody>
      </p:sp>
    </p:spTree>
    <p:extLst>
      <p:ext uri="{BB962C8B-B14F-4D97-AF65-F5344CB8AC3E}">
        <p14:creationId xmlns:p14="http://schemas.microsoft.com/office/powerpoint/2010/main" val="2272197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FD294-C580-458E-8FCD-F962B4AA52AC}" type="datetimeFigureOut">
              <a:rPr lang="en-US" smtClean="0"/>
              <a:t>8/8/2016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06D29-2272-4CFE-8CB2-8F712ED722DB}" type="slidenum">
              <a:rPr lang="en-US" smtClean="0"/>
              <a:t>‹#›</a:t>
            </a:fld>
            <a:endParaRPr lang="en-US"/>
          </a:p>
        </p:txBody>
      </p:sp>
    </p:spTree>
    <p:extLst>
      <p:ext uri="{BB962C8B-B14F-4D97-AF65-F5344CB8AC3E}">
        <p14:creationId xmlns:p14="http://schemas.microsoft.com/office/powerpoint/2010/main" val="2823548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Acting Basics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74250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to the World of IF</a:t>
            </a:r>
          </a:p>
        </p:txBody>
      </p:sp>
      <p:sp>
        <p:nvSpPr>
          <p:cNvPr id="3" name="Content Placeholder 2"/>
          <p:cNvSpPr>
            <a:spLocks noGrp="1"/>
          </p:cNvSpPr>
          <p:nvPr>
            <p:ph idx="1"/>
          </p:nvPr>
        </p:nvSpPr>
        <p:spPr/>
        <p:txBody>
          <a:bodyPr/>
          <a:lstStyle/>
          <a:p>
            <a:pPr marL="0" indent="0">
              <a:buNone/>
            </a:pPr>
            <a:r>
              <a:rPr lang="en-US" dirty="0"/>
              <a:t>“IF is a terrific place to visit.  If it is 1962 and the most important thing in my life is getting my hair to flip up perfectly, or if the year is 1957 and a Puerto Rican gang named the Sharks is threatening to take over my territory, or if it’s 1907 and Oklahoma is the territory and I punch cattle for a living…but…wait, it’s actually now and I’ve been assigned to live in all those places this semester.  I’m still just little old me and I have to transform into people from places I’ve never been, with concerns I’ve never had.  How?”</a:t>
            </a:r>
          </a:p>
        </p:txBody>
      </p:sp>
    </p:spTree>
    <p:extLst>
      <p:ext uri="{BB962C8B-B14F-4D97-AF65-F5344CB8AC3E}">
        <p14:creationId xmlns:p14="http://schemas.microsoft.com/office/powerpoint/2010/main" val="3488660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Given Circumstances</a:t>
            </a:r>
          </a:p>
        </p:txBody>
      </p:sp>
      <p:sp>
        <p:nvSpPr>
          <p:cNvPr id="3" name="Content Placeholder 2"/>
          <p:cNvSpPr>
            <a:spLocks noGrp="1"/>
          </p:cNvSpPr>
          <p:nvPr>
            <p:ph idx="1"/>
          </p:nvPr>
        </p:nvSpPr>
        <p:spPr/>
        <p:txBody>
          <a:bodyPr/>
          <a:lstStyle/>
          <a:p>
            <a:pPr marL="0" indent="0">
              <a:buNone/>
            </a:pPr>
            <a:r>
              <a:rPr lang="en-US" dirty="0"/>
              <a:t>Facts of the world of your Script</a:t>
            </a:r>
          </a:p>
          <a:p>
            <a:r>
              <a:rPr lang="en-US" dirty="0"/>
              <a:t>What is the story?</a:t>
            </a:r>
          </a:p>
          <a:p>
            <a:r>
              <a:rPr lang="en-US" dirty="0"/>
              <a:t>Who are the characters?</a:t>
            </a:r>
          </a:p>
          <a:p>
            <a:pPr lvl="1"/>
            <a:r>
              <a:rPr lang="en-US" dirty="0"/>
              <a:t>Age</a:t>
            </a:r>
          </a:p>
          <a:p>
            <a:pPr lvl="1"/>
            <a:r>
              <a:rPr lang="en-US" dirty="0"/>
              <a:t>Social level</a:t>
            </a:r>
          </a:p>
          <a:p>
            <a:pPr lvl="1"/>
            <a:r>
              <a:rPr lang="en-US" dirty="0"/>
              <a:t>Physical description</a:t>
            </a:r>
          </a:p>
          <a:p>
            <a:pPr lvl="1"/>
            <a:r>
              <a:rPr lang="en-US" dirty="0"/>
              <a:t>Education</a:t>
            </a:r>
          </a:p>
          <a:p>
            <a:pPr lvl="1"/>
            <a:r>
              <a:rPr lang="en-US" dirty="0"/>
              <a:t>Occupation</a:t>
            </a:r>
          </a:p>
          <a:p>
            <a:pPr lvl="1"/>
            <a:r>
              <a:rPr lang="en-US" dirty="0"/>
              <a:t>Community</a:t>
            </a:r>
          </a:p>
        </p:txBody>
      </p:sp>
    </p:spTree>
    <p:extLst>
      <p:ext uri="{BB962C8B-B14F-4D97-AF65-F5344CB8AC3E}">
        <p14:creationId xmlns:p14="http://schemas.microsoft.com/office/powerpoint/2010/main" val="3547988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Given Circumstances</a:t>
            </a:r>
          </a:p>
        </p:txBody>
      </p:sp>
      <p:sp>
        <p:nvSpPr>
          <p:cNvPr id="3" name="Content Placeholder 2"/>
          <p:cNvSpPr>
            <a:spLocks noGrp="1"/>
          </p:cNvSpPr>
          <p:nvPr>
            <p:ph idx="1"/>
          </p:nvPr>
        </p:nvSpPr>
        <p:spPr/>
        <p:txBody>
          <a:bodyPr/>
          <a:lstStyle/>
          <a:p>
            <a:r>
              <a:rPr lang="en-US" dirty="0"/>
              <a:t>What are their relationships?</a:t>
            </a:r>
          </a:p>
          <a:p>
            <a:r>
              <a:rPr lang="en-US" dirty="0"/>
              <a:t>Where does this story take place?</a:t>
            </a:r>
          </a:p>
          <a:p>
            <a:r>
              <a:rPr lang="en-US" dirty="0"/>
              <a:t>When does the story take place?</a:t>
            </a:r>
          </a:p>
          <a:p>
            <a:pPr lvl="1"/>
            <a:r>
              <a:rPr lang="en-US" dirty="0"/>
              <a:t>Year</a:t>
            </a:r>
          </a:p>
          <a:p>
            <a:pPr lvl="1"/>
            <a:r>
              <a:rPr lang="en-US" dirty="0"/>
              <a:t>Season</a:t>
            </a:r>
          </a:p>
          <a:p>
            <a:pPr lvl="1"/>
            <a:r>
              <a:rPr lang="en-US" dirty="0"/>
              <a:t>Time of day</a:t>
            </a:r>
          </a:p>
          <a:p>
            <a:pPr lvl="1"/>
            <a:r>
              <a:rPr lang="en-US" dirty="0"/>
              <a:t>Weather, </a:t>
            </a:r>
            <a:r>
              <a:rPr lang="en-US" dirty="0" err="1"/>
              <a:t>etc</a:t>
            </a:r>
            <a:r>
              <a:rPr lang="en-US" dirty="0"/>
              <a:t>…</a:t>
            </a:r>
          </a:p>
        </p:txBody>
      </p:sp>
    </p:spTree>
    <p:extLst>
      <p:ext uri="{BB962C8B-B14F-4D97-AF65-F5344CB8AC3E}">
        <p14:creationId xmlns:p14="http://schemas.microsoft.com/office/powerpoint/2010/main" val="2840612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r>
              <a:rPr lang="en-US" dirty="0"/>
              <a:t>Make a list of all the areas that you can examine as you investigate the world of your scene</a:t>
            </a:r>
          </a:p>
          <a:p>
            <a:r>
              <a:rPr lang="en-US" dirty="0"/>
              <a:t>Be ready to present your research next Tuesday…</a:t>
            </a:r>
          </a:p>
        </p:txBody>
      </p:sp>
    </p:spTree>
    <p:extLst>
      <p:ext uri="{BB962C8B-B14F-4D97-AF65-F5344CB8AC3E}">
        <p14:creationId xmlns:p14="http://schemas.microsoft.com/office/powerpoint/2010/main" val="1744942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207</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Acting Basics</vt:lpstr>
      <vt:lpstr>Welcome to the World of IF</vt:lpstr>
      <vt:lpstr>Given Circumstances</vt:lpstr>
      <vt:lpstr>Given Circumstances</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Acting Basics</dc:title>
  <dc:creator>Cindy Richardson</dc:creator>
  <cp:lastModifiedBy>Cindy Richardson</cp:lastModifiedBy>
  <cp:revision>2</cp:revision>
  <dcterms:created xsi:type="dcterms:W3CDTF">2016-08-08T23:51:16Z</dcterms:created>
  <dcterms:modified xsi:type="dcterms:W3CDTF">2016-08-08T23:58:45Z</dcterms:modified>
</cp:coreProperties>
</file>