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4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8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8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9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6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5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3F28C-9A45-4008-B436-0C4A2A6DC7DD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35A9-9408-4306-BB98-DD20B0F0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4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partansingers@weebly.com" TargetMode="External"/><Relationship Id="rId2" Type="http://schemas.openxmlformats.org/officeDocument/2006/relationships/hyperlink" Target="The%20Sound%20of%20Music%20Soundtrack%20-%203%20-%20Morning%20Hymn%20&amp;%20Alleluia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Music Monday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Easy Listening</a:t>
            </a:r>
          </a:p>
        </p:txBody>
      </p:sp>
    </p:spTree>
    <p:extLst>
      <p:ext uri="{BB962C8B-B14F-4D97-AF65-F5344CB8AC3E}">
        <p14:creationId xmlns:p14="http://schemas.microsoft.com/office/powerpoint/2010/main" val="333256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important that you can separate the melody from the lyrics for a while as you listen to your 3 versions of your song.  It can take some focus to resist filling in the words as you listen.  Persevere until you’re able to hear only the melody and accompaniment.</a:t>
            </a:r>
          </a:p>
          <a:p>
            <a:r>
              <a:rPr lang="en-US" dirty="0"/>
              <a:t>Now, take note of the impressions you have of your song:</a:t>
            </a:r>
          </a:p>
          <a:p>
            <a:pPr lvl="1"/>
            <a:r>
              <a:rPr lang="en-US" dirty="0"/>
              <a:t>Did you hear anything new or different from one recording to the next?</a:t>
            </a:r>
          </a:p>
          <a:p>
            <a:pPr lvl="1"/>
            <a:r>
              <a:rPr lang="en-US" dirty="0"/>
              <a:t>Did the accompaniment suggest anything to you without the melody?</a:t>
            </a:r>
          </a:p>
          <a:p>
            <a:pPr lvl="1"/>
            <a:r>
              <a:rPr lang="en-US" dirty="0"/>
              <a:t>Did the melody reveal anything new to you without the accompaniment?</a:t>
            </a:r>
          </a:p>
        </p:txBody>
      </p:sp>
    </p:spTree>
    <p:extLst>
      <p:ext uri="{BB962C8B-B14F-4D97-AF65-F5344CB8AC3E}">
        <p14:creationId xmlns:p14="http://schemas.microsoft.com/office/powerpoint/2010/main" val="352565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Alleluia</a:t>
            </a:r>
            <a:r>
              <a:rPr lang="en-US" dirty="0"/>
              <a:t>	(1:06)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we will begin on ENSEMBLE work.  Please listen to your parts on </a:t>
            </a:r>
            <a:r>
              <a:rPr lang="en-US" dirty="0" err="1"/>
              <a:t>weebly</a:t>
            </a:r>
            <a:r>
              <a:rPr lang="en-US" dirty="0"/>
              <a:t> twice a day</a:t>
            </a:r>
          </a:p>
          <a:p>
            <a:r>
              <a:rPr lang="en-US" dirty="0"/>
              <a:t>Then, sing along 3 times a day.  It will only take you about 15 to 20 minutes and if you have a smart phone and ear buds you can listen and sing along wherever/whenever its most convenient.</a:t>
            </a:r>
          </a:p>
          <a:p>
            <a:r>
              <a:rPr lang="en-US" dirty="0"/>
              <a:t>Please go to </a:t>
            </a:r>
            <a:r>
              <a:rPr lang="en-US" dirty="0">
                <a:hlinkClick r:id="rId3"/>
              </a:rPr>
              <a:t>spartansingers@weebly.com</a:t>
            </a:r>
            <a:r>
              <a:rPr lang="en-US" dirty="0"/>
              <a:t>, click on the Musical Theatre button and choose your vocal range to </a:t>
            </a:r>
            <a:r>
              <a:rPr lang="en-US"/>
              <a:t>practice with…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Music Monday</vt:lpstr>
      <vt:lpstr>Easy Listening</vt:lpstr>
      <vt:lpstr>Alleluia (1:06)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Monday</dc:title>
  <dc:creator>Cindy Richardson</dc:creator>
  <cp:lastModifiedBy>Cindy Richardson</cp:lastModifiedBy>
  <cp:revision>3</cp:revision>
  <dcterms:created xsi:type="dcterms:W3CDTF">2016-08-14T21:45:27Z</dcterms:created>
  <dcterms:modified xsi:type="dcterms:W3CDTF">2016-08-14T21:53:27Z</dcterms:modified>
</cp:coreProperties>
</file>