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1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2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8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8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4DB0-4A64-40EC-84B2-09ED4BD19A1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1518-19EE-4C2B-B1B9-FD1D4818A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0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Technique Tuesday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Bringing in your Research</a:t>
            </a:r>
          </a:p>
        </p:txBody>
      </p:sp>
    </p:spTree>
    <p:extLst>
      <p:ext uri="{BB962C8B-B14F-4D97-AF65-F5344CB8AC3E}">
        <p14:creationId xmlns:p14="http://schemas.microsoft.com/office/powerpoint/2010/main" val="82258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Your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share your list of research to the class:</a:t>
            </a:r>
          </a:p>
          <a:p>
            <a:pPr lvl="1"/>
            <a:r>
              <a:rPr lang="en-US" dirty="0"/>
              <a:t>Who?</a:t>
            </a:r>
          </a:p>
          <a:p>
            <a:pPr lvl="1"/>
            <a:r>
              <a:rPr lang="en-US" dirty="0"/>
              <a:t>What?</a:t>
            </a:r>
          </a:p>
          <a:p>
            <a:pPr lvl="1"/>
            <a:r>
              <a:rPr lang="en-US" dirty="0"/>
              <a:t>Where?</a:t>
            </a:r>
          </a:p>
          <a:p>
            <a:pPr lvl="1"/>
            <a:r>
              <a:rPr lang="en-US" dirty="0"/>
              <a:t>When?</a:t>
            </a:r>
          </a:p>
          <a:p>
            <a:pPr lvl="1"/>
            <a:r>
              <a:rPr lang="en-US" dirty="0"/>
              <a:t>How?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Did you find that you needed more research?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How is this research going to help you make your character believable to </a:t>
            </a:r>
            <a:r>
              <a:rPr lang="en-US" sz="2800"/>
              <a:t>your audience?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98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Technique Tuesday</vt:lpstr>
      <vt:lpstr>Present Your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 Tuesday</dc:title>
  <dc:creator>Cindy Richardson</dc:creator>
  <cp:lastModifiedBy>Cindy Richardson</cp:lastModifiedBy>
  <cp:revision>1</cp:revision>
  <dcterms:created xsi:type="dcterms:W3CDTF">2016-08-15T23:29:32Z</dcterms:created>
  <dcterms:modified xsi:type="dcterms:W3CDTF">2016-08-15T23:30:36Z</dcterms:modified>
</cp:coreProperties>
</file>