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E59F-87CA-445D-8FAF-8D9C36D42C6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C2AE-9A3C-4EA5-9BEE-B4865C481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96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E59F-87CA-445D-8FAF-8D9C36D42C6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C2AE-9A3C-4EA5-9BEE-B4865C481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84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E59F-87CA-445D-8FAF-8D9C36D42C6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C2AE-9A3C-4EA5-9BEE-B4865C481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4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E59F-87CA-445D-8FAF-8D9C36D42C6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C2AE-9A3C-4EA5-9BEE-B4865C481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0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E59F-87CA-445D-8FAF-8D9C36D42C6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C2AE-9A3C-4EA5-9BEE-B4865C481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3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E59F-87CA-445D-8FAF-8D9C36D42C6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C2AE-9A3C-4EA5-9BEE-B4865C481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E59F-87CA-445D-8FAF-8D9C36D42C6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C2AE-9A3C-4EA5-9BEE-B4865C481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38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E59F-87CA-445D-8FAF-8D9C36D42C6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C2AE-9A3C-4EA5-9BEE-B4865C481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7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E59F-87CA-445D-8FAF-8D9C36D42C6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C2AE-9A3C-4EA5-9BEE-B4865C481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1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E59F-87CA-445D-8FAF-8D9C36D42C6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C2AE-9A3C-4EA5-9BEE-B4865C481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6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E59F-87CA-445D-8FAF-8D9C36D42C6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C2AE-9A3C-4EA5-9BEE-B4865C481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19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6E59F-87CA-445D-8FAF-8D9C36D42C6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EC2AE-9A3C-4EA5-9BEE-B4865C481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46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Journey to where?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Trip Objectives</a:t>
            </a:r>
          </a:p>
        </p:txBody>
      </p:sp>
    </p:spTree>
    <p:extLst>
      <p:ext uri="{BB962C8B-B14F-4D97-AF65-F5344CB8AC3E}">
        <p14:creationId xmlns:p14="http://schemas.microsoft.com/office/powerpoint/2010/main" val="262494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65832"/>
          </a:xfrm>
        </p:spPr>
        <p:txBody>
          <a:bodyPr>
            <a:normAutofit/>
          </a:bodyPr>
          <a:lstStyle/>
          <a:p>
            <a:r>
              <a:rPr lang="en-US" dirty="0"/>
              <a:t>In order to decide whether the journey is successful, you first need to know what the character wanted- the objective</a:t>
            </a:r>
            <a:br>
              <a:rPr lang="en-US" dirty="0"/>
            </a:br>
            <a:r>
              <a:rPr lang="en-US" dirty="0"/>
              <a:t>If you don’t know what you want, it is hard to know if you’ve achieved it.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806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character’s </a:t>
            </a:r>
            <a:r>
              <a:rPr lang="en-US" dirty="0" err="1"/>
              <a:t>SUPERobjective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force pulling him through the entire musical.</a:t>
            </a:r>
          </a:p>
        </p:txBody>
      </p:sp>
    </p:spTree>
    <p:extLst>
      <p:ext uri="{BB962C8B-B14F-4D97-AF65-F5344CB8AC3E}">
        <p14:creationId xmlns:p14="http://schemas.microsoft.com/office/powerpoint/2010/main" val="2819460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smaller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are found at each level of his journey through the story…</a:t>
            </a:r>
          </a:p>
          <a:p>
            <a:r>
              <a:rPr lang="en-US" dirty="0"/>
              <a:t>They constitute steps in the direction of the </a:t>
            </a:r>
            <a:r>
              <a:rPr lang="en-US" dirty="0" err="1"/>
              <a:t>superobjective</a:t>
            </a:r>
            <a:endParaRPr lang="en-US" dirty="0"/>
          </a:p>
          <a:p>
            <a:r>
              <a:rPr lang="en-US" dirty="0"/>
              <a:t>Songs come at critical moments when the character is about to take a big step forward and so have objectives that drive them as well…</a:t>
            </a:r>
          </a:p>
        </p:txBody>
      </p:sp>
    </p:spTree>
    <p:extLst>
      <p:ext uri="{BB962C8B-B14F-4D97-AF65-F5344CB8AC3E}">
        <p14:creationId xmlns:p14="http://schemas.microsoft.com/office/powerpoint/2010/main" val="1676182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Trip 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STORY EVENT		What is the character doing?	</a:t>
            </a:r>
          </a:p>
          <a:p>
            <a:r>
              <a:rPr lang="en-US" dirty="0"/>
              <a:t>RELATIONSHIP		Who is he doing that to?	</a:t>
            </a:r>
          </a:p>
          <a:p>
            <a:r>
              <a:rPr lang="en-US" dirty="0"/>
              <a:t>OBJECTIVE			What does he want?		</a:t>
            </a:r>
          </a:p>
          <a:p>
            <a:r>
              <a:rPr lang="en-US" dirty="0"/>
              <a:t>IDEAL OUTCOME	 	If he got what he wanted, what would that 					look like?	</a:t>
            </a:r>
          </a:p>
          <a:p>
            <a:r>
              <a:rPr lang="en-US" dirty="0"/>
              <a:t>TRUE OBJECTIVE		So, therefore I’m taking the journey of this 					song in order to have that person do…</a:t>
            </a:r>
          </a:p>
        </p:txBody>
      </p:sp>
    </p:spTree>
    <p:extLst>
      <p:ext uri="{BB962C8B-B14F-4D97-AF65-F5344CB8AC3E}">
        <p14:creationId xmlns:p14="http://schemas.microsoft.com/office/powerpoint/2010/main" val="3854565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96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Journey to where?</vt:lpstr>
      <vt:lpstr>In order to decide whether the journey is successful, you first need to know what the character wanted- the objective If you don’t know what you want, it is hard to know if you’ve achieved it.</vt:lpstr>
      <vt:lpstr>Your character’s SUPERobjective:</vt:lpstr>
      <vt:lpstr>The smaller objectives</vt:lpstr>
      <vt:lpstr>Trip objectives: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Journey to where?</dc:title>
  <dc:creator>Cynthia D. Richardson</dc:creator>
  <cp:lastModifiedBy>Cynthia D. Richardson</cp:lastModifiedBy>
  <cp:revision>2</cp:revision>
  <dcterms:created xsi:type="dcterms:W3CDTF">2016-08-25T15:49:39Z</dcterms:created>
  <dcterms:modified xsi:type="dcterms:W3CDTF">2016-08-25T19:40:16Z</dcterms:modified>
</cp:coreProperties>
</file>